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88" r:id="rId5"/>
    <p:sldId id="289" r:id="rId6"/>
    <p:sldId id="287" r:id="rId7"/>
    <p:sldId id="299" r:id="rId8"/>
    <p:sldId id="300" r:id="rId9"/>
    <p:sldId id="301" r:id="rId10"/>
    <p:sldId id="290" r:id="rId11"/>
    <p:sldId id="292" r:id="rId12"/>
    <p:sldId id="293" r:id="rId13"/>
    <p:sldId id="291" r:id="rId14"/>
    <p:sldId id="302" r:id="rId15"/>
    <p:sldId id="294" r:id="rId16"/>
    <p:sldId id="295" r:id="rId17"/>
    <p:sldId id="296" r:id="rId18"/>
    <p:sldId id="297" r:id="rId19"/>
  </p:sldIdLst>
  <p:sldSz cx="12192000" cy="6858000"/>
  <p:notesSz cx="6858000" cy="9144000"/>
  <p:embeddedFontLst>
    <p:embeddedFont>
      <p:font typeface="Bookman Old Style" panose="02050604050505020204" pitchFamily="18" charset="0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dara" panose="020E05020303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95" autoAdjust="0"/>
  </p:normalViewPr>
  <p:slideViewPr>
    <p:cSldViewPr snapToGrid="0">
      <p:cViewPr>
        <p:scale>
          <a:sx n="60" d="100"/>
          <a:sy n="60" d="100"/>
        </p:scale>
        <p:origin x="1074" y="102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286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8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63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146875" y="548535"/>
            <a:ext cx="10492351" cy="123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en-US" sz="6000" b="1" dirty="0">
                <a:latin typeface="Candara" panose="020E0502030303020204" pitchFamily="34" charset="0"/>
              </a:rPr>
              <a:t>Travel Explorer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latin typeface="Candara" panose="020E0502030303020204" pitchFamily="34" charset="0"/>
              </a:rPr>
              <a:t>Make Memories Around The World</a:t>
            </a:r>
            <a:endParaRPr sz="3200" dirty="0">
              <a:latin typeface="Candara" panose="020E0502030303020204" pitchFamily="34" charset="0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818120" y="2906973"/>
            <a:ext cx="4556760" cy="318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Char char="-"/>
            </a:pPr>
            <a:endParaRPr dirty="0"/>
          </a:p>
          <a:p>
            <a:pPr indent="-254000" algn="l"/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Saran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Akkiraju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- 2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Pallavi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Desai - 62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Neeraj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Padarthi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- 37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Harish Tata - 50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User customized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67E25C-1C44-473B-AC41-FB2CAAE5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82578"/>
            <a:ext cx="10972800" cy="5033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114217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Day wise plan (Budget and shortest path)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9" y="1099562"/>
            <a:ext cx="11114690" cy="48182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5" y="-158499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View Day wise 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C47380-865E-484E-B5E1-10FD772F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808037"/>
            <a:ext cx="11085096" cy="5207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Search History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3D5CF0-C435-42EB-84D8-CC0E126D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7" y="1022683"/>
            <a:ext cx="11053010" cy="49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Candara" panose="020E0502030303020204" pitchFamily="34" charset="0"/>
                <a:cs typeface="Times New Roman" pitchFamily="18" charset="0"/>
              </a:rPr>
              <a:t>Contact Us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1" y="1014618"/>
            <a:ext cx="10720552" cy="50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APIs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Id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Future Enhancements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multiple interests into consideration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an option to chose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estimates including hotel,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links for coupon codes for visiting a place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609600" y="1021080"/>
            <a:ext cx="11216640" cy="486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Objective: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create an application which gives a better travel plan to the user based on his interests, budget and duration of the trip.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Targeted Users: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Anyone who is looking for a best travel plan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itchFamily="18" charset="0"/>
                <a:sym typeface="Arial"/>
              </a:rPr>
              <a:t>Existing Applications</a:t>
            </a:r>
            <a:endParaRPr b="1" dirty="0"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Trips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TripAdvisor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Triplt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Skiplagged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MakeMyTrip 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Yatra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050" name="Picture 2" descr="C:\Users\praneeth\Desktop\Google Trip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1214" y="1415461"/>
            <a:ext cx="1824128" cy="18241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6990" y="1605779"/>
            <a:ext cx="1622243" cy="151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1037" y="1802674"/>
            <a:ext cx="1753087" cy="143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7114" y="3579223"/>
            <a:ext cx="1415748" cy="156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32319" y="3786395"/>
            <a:ext cx="1332683" cy="127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95874" y="3788228"/>
            <a:ext cx="1392388" cy="1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1524000" y="257972"/>
            <a:ext cx="750964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anose="02020603050405020304" pitchFamily="18" charset="0"/>
                <a:sym typeface="Arial"/>
              </a:rPr>
              <a:t>Unique Features</a:t>
            </a:r>
            <a:endParaRPr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6836"/>
            <a:ext cx="5150119" cy="414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below for making a better plan.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Budget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Interest of the user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0242" name="AutoShape 2" descr="Image result for c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525" y="578815"/>
            <a:ext cx="3038475" cy="248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9719" y="3383545"/>
            <a:ext cx="59721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Features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and User review based sorting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User customized plan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Search History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Day wise plan (Budget and shortest path)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View Day wise plan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Home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FC8227-8DD6-4FCA-BA1F-C2E8F8FC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5116"/>
            <a:ext cx="11085095" cy="5074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7374FB-DDC4-4151-B354-E9E92D7B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850233"/>
            <a:ext cx="1094071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EBDEA3-C6B4-4B5C-9F0A-A3DCFD56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2736"/>
            <a:ext cx="10780295" cy="50051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D5EC6575-2406-4E78-899A-98FED5C2777D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Interest and User review based sorting</a:t>
            </a:r>
          </a:p>
        </p:txBody>
      </p:sp>
    </p:spTree>
    <p:extLst>
      <p:ext uri="{BB962C8B-B14F-4D97-AF65-F5344CB8AC3E}">
        <p14:creationId xmlns:p14="http://schemas.microsoft.com/office/powerpoint/2010/main" val="16175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4D049E-DCE3-4882-BE2F-70565105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878425"/>
            <a:ext cx="10876547" cy="49929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A68D6045-E97E-4ACA-A4B4-C164A2FD3CB2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User Review</a:t>
            </a:r>
          </a:p>
        </p:txBody>
      </p:sp>
    </p:spTree>
    <p:extLst>
      <p:ext uri="{BB962C8B-B14F-4D97-AF65-F5344CB8AC3E}">
        <p14:creationId xmlns:p14="http://schemas.microsoft.com/office/powerpoint/2010/main" val="41137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197</Words>
  <Application>Microsoft Office PowerPoint</Application>
  <PresentationFormat>Widescreen</PresentationFormat>
  <Paragraphs>50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Bookman Old Style</vt:lpstr>
      <vt:lpstr>Helvetica Neue</vt:lpstr>
      <vt:lpstr>Calibri</vt:lpstr>
      <vt:lpstr>Times New Roman</vt:lpstr>
      <vt:lpstr>Candara</vt:lpstr>
      <vt:lpstr>Arial</vt:lpstr>
      <vt:lpstr>UMKC</vt:lpstr>
      <vt:lpstr>Travel Explorer Make Memories Around The World</vt:lpstr>
      <vt:lpstr>PowerPoint Presentation</vt:lpstr>
      <vt:lpstr>Existing Applications</vt:lpstr>
      <vt:lpstr>Unique Features</vt:lpstr>
      <vt:lpstr>Features </vt:lpstr>
      <vt:lpstr>Home Page</vt:lpstr>
      <vt:lpstr>PowerPoint Presentation</vt:lpstr>
      <vt:lpstr>PowerPoint Presentation</vt:lpstr>
      <vt:lpstr>PowerPoint Presentation</vt:lpstr>
      <vt:lpstr>User customized plan</vt:lpstr>
      <vt:lpstr>Day wise plan (Budget and shortest path)</vt:lpstr>
      <vt:lpstr>View Day wise plan</vt:lpstr>
      <vt:lpstr>Search History</vt:lpstr>
      <vt:lpstr>Contact Us</vt:lpstr>
      <vt:lpstr>APIs Used</vt:lpstr>
      <vt:lpstr>Future Enhancements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“Big Data Ecosystem” at LinkedIn </dc:title>
  <cp:lastModifiedBy>pallavi</cp:lastModifiedBy>
  <cp:revision>71</cp:revision>
  <dcterms:modified xsi:type="dcterms:W3CDTF">2018-12-04T22:16:19Z</dcterms:modified>
</cp:coreProperties>
</file>